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1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3595F-41F1-5AD7-24F6-6652BEBA8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6805A-915F-8077-381A-E451E71E8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71AD4-9632-9E8C-1133-173D1DCED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7F41F-A56C-47F2-999D-E88B1232C1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20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0B987-C9EA-BB7F-CC3C-5A8124A6C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7A455-EE57-17A8-17D4-5E3417A78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529C6-A95E-BA56-3B65-207E6AEB1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7EF7D-F51D-4CFD-B627-CDB3458433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511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4D338-5DEC-B680-65FA-9C22FE142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12171F-55F5-E033-1E09-C7FCF280B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D948D9-504F-FEA6-536C-E8A878CF3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235FF-C4D3-4894-BB18-79E2EA8A73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4513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FA429-4E92-8C30-63E6-F82F48E47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27D0E-A631-A0E2-7E3C-677F541D8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1C252-3C82-4495-BCF0-781B54C4A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85160-854A-4020-A539-AE8E19185B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367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141BD0-8FE2-EF0A-3E40-D9C5A5F88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5B35C-6C54-3822-7083-F43BD2B87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10D1A-A76F-8E98-F491-0B12FFAE0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76308-DA14-4988-A6BF-CA0FDE8F7D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7201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F047FB-4354-3599-4E13-A8F2DE4CD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7FCF83-1CB6-0401-5893-D206D4F2A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4B8F7CF-368D-C67E-A048-65188072E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E350C-8CEB-4738-858B-BD0B0C523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1035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4373B0C-1652-DC69-FA87-30814363C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DC6869D-B55C-B745-959C-595852C6B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61E2E2-086F-1445-B827-147AF4165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7CF8B-D60B-41F0-A13D-36F31992D5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027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36FBE81-621B-9A7C-6CA9-FA7623E7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2E79622-3EA4-FF2B-3464-0B865400D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C63CAC-0D15-2D4D-4A85-07D64C16D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98236-32DC-43D7-9503-738635EE2B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754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05CADB2-1FEC-6430-901F-97006E692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9B3C069-A298-6839-6D69-1E0CC2C5D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EF20AB-B131-9C00-7E31-E1CCCB451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87411-D168-478B-8786-46CEC5E393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9667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45CD76-0336-3330-2553-E9D00A9C1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75D959-BFA4-12AB-DB14-88CCDB509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4D3777-89F1-ED7B-84AD-DDFA4DB3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F4F87-BCD7-4AB5-BF80-C76106902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0252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3FBBEB-30F8-E21C-F60F-9A951C931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B2CE66-1A13-99ED-90FB-7D01906A2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5F9097-C387-4209-945C-DAD70B322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6AA38-4469-4652-9300-BDB5014B3C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0798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E9DC7A-7F0A-6CA2-71DE-DE9D937DE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9D37460-5BC7-D0AF-C5FD-537B0A54CE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D3A89-4C3E-74C4-6F66-779A5E3DE5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50186-56D7-F5FA-B22D-F1A6F949D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6F16-7C4E-A770-34D7-70AA45685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213585-5F3B-45D5-B1B6-92E1C3FD18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C3A2AFF-47E5-A5BE-EA26-20C2A03D50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8720"/>
            <a:ext cx="9144000" cy="468052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When you feel weakest, </a:t>
            </a:r>
            <a:br>
              <a:rPr lang="en-AU" altLang="en-US" sz="4000" dirty="0"/>
            </a:br>
            <a:r>
              <a:rPr lang="en-AU" altLang="en-US" sz="4000" dirty="0"/>
              <a:t>dangers surround,</a:t>
            </a:r>
            <a:br>
              <a:rPr lang="en-AU" altLang="en-US" sz="4000" dirty="0"/>
            </a:br>
            <a:r>
              <a:rPr lang="en-AU" altLang="en-US" sz="4000" dirty="0"/>
              <a:t>Subtle temptations, </a:t>
            </a:r>
            <a:br>
              <a:rPr lang="en-AU" altLang="en-US" sz="4000" dirty="0"/>
            </a:br>
            <a:r>
              <a:rPr lang="en-AU" altLang="en-US" sz="4000" dirty="0"/>
              <a:t>troubles abound,</a:t>
            </a:r>
            <a:br>
              <a:rPr lang="en-AU" altLang="en-US" sz="4000" dirty="0"/>
            </a:br>
            <a:r>
              <a:rPr lang="en-AU" altLang="en-US" sz="4000" dirty="0"/>
              <a:t>Nothing seems hopeful, </a:t>
            </a:r>
            <a:br>
              <a:rPr lang="en-AU" altLang="en-US" sz="4000" dirty="0"/>
            </a:br>
            <a:r>
              <a:rPr lang="en-AU" altLang="en-US" sz="4000" dirty="0"/>
              <a:t>nothing seems glad,</a:t>
            </a:r>
            <a:br>
              <a:rPr lang="en-AU" altLang="en-US" sz="4000" dirty="0"/>
            </a:br>
            <a:r>
              <a:rPr lang="en-AU" altLang="en-US" sz="4000" dirty="0"/>
              <a:t>All is despairing, everything sad: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F4FACD9-F10D-0211-5072-6995BE07A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i="1" dirty="0"/>
            </a:br>
            <a:r>
              <a:rPr lang="en-AU" altLang="en-US" sz="4000" dirty="0"/>
              <a:t>Keep on believing, Jesus is near;</a:t>
            </a:r>
            <a:br>
              <a:rPr lang="en-AU" altLang="en-US" sz="4000" dirty="0"/>
            </a:br>
            <a:r>
              <a:rPr lang="en-AU" altLang="en-US" sz="4000" dirty="0"/>
              <a:t>Keep on believing, </a:t>
            </a:r>
            <a:br>
              <a:rPr lang="en-AU" altLang="en-US" sz="4000" dirty="0"/>
            </a:br>
            <a:r>
              <a:rPr lang="en-AU" altLang="en-US" sz="4000" dirty="0"/>
              <a:t>there's nothing to fear;</a:t>
            </a:r>
            <a:br>
              <a:rPr lang="en-AU" altLang="en-US" sz="4000" dirty="0"/>
            </a:br>
            <a:r>
              <a:rPr lang="en-AU" altLang="en-US" sz="4000" dirty="0"/>
              <a:t>Keep on believing, this is the way;</a:t>
            </a:r>
            <a:br>
              <a:rPr lang="en-AU" altLang="en-US" sz="4000" dirty="0"/>
            </a:br>
            <a:r>
              <a:rPr lang="en-AU" altLang="en-US" sz="4000" dirty="0"/>
              <a:t>Faith in the night as well as the day.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859EFC-64C2-BB52-DE74-1918D3B0EF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4320480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1200" dirty="0"/>
            </a:br>
            <a:r>
              <a:rPr lang="en-AU" altLang="en-US" sz="4000" dirty="0"/>
              <a:t>If all were easy, </a:t>
            </a:r>
            <a:br>
              <a:rPr lang="en-AU" altLang="en-US" sz="4000" dirty="0"/>
            </a:br>
            <a:r>
              <a:rPr lang="en-AU" altLang="en-US" sz="4000" dirty="0"/>
              <a:t>if all were bright,</a:t>
            </a:r>
            <a:br>
              <a:rPr lang="en-AU" altLang="en-US" sz="4000" dirty="0"/>
            </a:br>
            <a:r>
              <a:rPr lang="en-AU" altLang="en-US" sz="4000" dirty="0"/>
              <a:t>Where would the cross be, </a:t>
            </a:r>
            <a:br>
              <a:rPr lang="en-AU" altLang="en-US" sz="4000" dirty="0"/>
            </a:br>
            <a:r>
              <a:rPr lang="en-AU" altLang="en-US" sz="4000" dirty="0"/>
              <a:t>and where the fight?</a:t>
            </a:r>
            <a:br>
              <a:rPr lang="en-AU" altLang="en-US" sz="4000" dirty="0"/>
            </a:br>
            <a:r>
              <a:rPr lang="en-AU" altLang="en-US" sz="4000" dirty="0"/>
              <a:t>But in the hardness, </a:t>
            </a:r>
            <a:br>
              <a:rPr lang="en-AU" altLang="en-US" sz="4000" dirty="0"/>
            </a:br>
            <a:r>
              <a:rPr lang="en-AU" altLang="en-US" sz="4000" dirty="0"/>
              <a:t>God gives to you</a:t>
            </a:r>
            <a:br>
              <a:rPr lang="en-AU" altLang="en-US" sz="4000" dirty="0"/>
            </a:br>
            <a:r>
              <a:rPr lang="en-AU" altLang="en-US" sz="4000" dirty="0"/>
              <a:t>Chances of proving that you are true.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F4FACD9-F10D-0211-5072-6995BE07A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i="1" dirty="0"/>
            </a:br>
            <a:r>
              <a:rPr lang="en-AU" altLang="en-US" sz="4000" dirty="0"/>
              <a:t>Keep on believing, Jesus is near;</a:t>
            </a:r>
            <a:br>
              <a:rPr lang="en-AU" altLang="en-US" sz="4000" dirty="0"/>
            </a:br>
            <a:r>
              <a:rPr lang="en-AU" altLang="en-US" sz="4000" dirty="0"/>
              <a:t>Keep on believing, </a:t>
            </a:r>
            <a:br>
              <a:rPr lang="en-AU" altLang="en-US" sz="4000" dirty="0"/>
            </a:br>
            <a:r>
              <a:rPr lang="en-AU" altLang="en-US" sz="4000" dirty="0"/>
              <a:t>there's nothing to fear;</a:t>
            </a:r>
            <a:br>
              <a:rPr lang="en-AU" altLang="en-US" sz="4000" dirty="0"/>
            </a:br>
            <a:r>
              <a:rPr lang="en-AU" altLang="en-US" sz="4000" dirty="0"/>
              <a:t>Keep on believing, this is the way;</a:t>
            </a:r>
            <a:br>
              <a:rPr lang="en-AU" altLang="en-US" sz="4000" dirty="0"/>
            </a:br>
            <a:r>
              <a:rPr lang="en-AU" altLang="en-US" sz="4000" dirty="0"/>
              <a:t>Faith in the night as well as the day.</a:t>
            </a:r>
          </a:p>
        </p:txBody>
      </p:sp>
    </p:spTree>
    <p:extLst>
      <p:ext uri="{BB962C8B-B14F-4D97-AF65-F5344CB8AC3E}">
        <p14:creationId xmlns:p14="http://schemas.microsoft.com/office/powerpoint/2010/main" val="414493591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5B32706-EFF4-85F4-A213-02A93F8D8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0464"/>
            <a:ext cx="9144000" cy="4277072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sz="1200" dirty="0"/>
            </a:br>
            <a:r>
              <a:rPr lang="en-AU" altLang="en-US" sz="4000" dirty="0"/>
              <a:t>God is your wisdom, </a:t>
            </a:r>
            <a:br>
              <a:rPr lang="en-AU" altLang="en-US" sz="4000" dirty="0"/>
            </a:br>
            <a:r>
              <a:rPr lang="en-AU" altLang="en-US" sz="4000" dirty="0"/>
              <a:t>God is your might,</a:t>
            </a:r>
            <a:br>
              <a:rPr lang="en-AU" altLang="en-US" sz="4000" dirty="0"/>
            </a:br>
            <a:r>
              <a:rPr lang="en-AU" altLang="en-US" sz="4000" dirty="0"/>
              <a:t>God's ever near you, </a:t>
            </a:r>
            <a:br>
              <a:rPr lang="en-AU" altLang="en-US" sz="4000" dirty="0"/>
            </a:br>
            <a:r>
              <a:rPr lang="en-AU" altLang="en-US" sz="4000" dirty="0"/>
              <a:t>guiding aright;</a:t>
            </a:r>
            <a:br>
              <a:rPr lang="en-AU" altLang="en-US" sz="4000" dirty="0"/>
            </a:br>
            <a:r>
              <a:rPr lang="en-AU" altLang="en-US" sz="4000" dirty="0"/>
              <a:t>He understands you, </a:t>
            </a:r>
            <a:br>
              <a:rPr lang="en-AU" altLang="en-US" sz="4000" dirty="0"/>
            </a:br>
            <a:r>
              <a:rPr lang="en-AU" altLang="en-US" sz="4000" dirty="0"/>
              <a:t>knows all you need;</a:t>
            </a:r>
            <a:br>
              <a:rPr lang="en-AU" altLang="en-US" sz="4000" dirty="0"/>
            </a:br>
            <a:r>
              <a:rPr lang="en-AU" altLang="en-US" sz="4000" dirty="0"/>
              <a:t>Trusting in him you'll surely succeed.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F4FACD9-F10D-0211-5072-6995BE07A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i="1" dirty="0"/>
            </a:br>
            <a:r>
              <a:rPr lang="en-AU" altLang="en-US" sz="4000" dirty="0"/>
              <a:t>Keep on believing, Jesus is near;</a:t>
            </a:r>
            <a:br>
              <a:rPr lang="en-AU" altLang="en-US" sz="4000" dirty="0"/>
            </a:br>
            <a:r>
              <a:rPr lang="en-AU" altLang="en-US" sz="4000" dirty="0"/>
              <a:t>Keep on believing, </a:t>
            </a:r>
            <a:br>
              <a:rPr lang="en-AU" altLang="en-US" sz="4000" dirty="0"/>
            </a:br>
            <a:r>
              <a:rPr lang="en-AU" altLang="en-US" sz="4000" dirty="0"/>
              <a:t>there's nothing to fear;</a:t>
            </a:r>
            <a:br>
              <a:rPr lang="en-AU" altLang="en-US" sz="4000" dirty="0"/>
            </a:br>
            <a:r>
              <a:rPr lang="en-AU" altLang="en-US" sz="4000" dirty="0"/>
              <a:t>Keep on believing, this is the way;</a:t>
            </a:r>
            <a:br>
              <a:rPr lang="en-AU" altLang="en-US" sz="4000" dirty="0"/>
            </a:br>
            <a:r>
              <a:rPr lang="en-AU" altLang="en-US" sz="4000" dirty="0"/>
              <a:t>Faith in the night as well as the day.</a:t>
            </a:r>
          </a:p>
        </p:txBody>
      </p:sp>
    </p:spTree>
    <p:extLst>
      <p:ext uri="{BB962C8B-B14F-4D97-AF65-F5344CB8AC3E}">
        <p14:creationId xmlns:p14="http://schemas.microsoft.com/office/powerpoint/2010/main" val="15181392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B548368-CFF2-57D0-DF7D-847FD892BE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/>
          <a:lstStyle/>
          <a:p>
            <a:r>
              <a:rPr lang="en-AU" altLang="en-US" sz="2000" dirty="0"/>
              <a:t>Verse 4</a:t>
            </a:r>
            <a:br>
              <a:rPr lang="en-AU" altLang="en-US" sz="1200" dirty="0"/>
            </a:br>
            <a:r>
              <a:rPr lang="en-AU" altLang="en-US" sz="4000" dirty="0"/>
              <a:t>Let us press on then, </a:t>
            </a:r>
            <a:br>
              <a:rPr lang="en-AU" altLang="en-US" sz="4000" dirty="0"/>
            </a:br>
            <a:r>
              <a:rPr lang="en-AU" altLang="en-US" sz="4000" dirty="0"/>
              <a:t>never despair,</a:t>
            </a:r>
            <a:br>
              <a:rPr lang="en-AU" altLang="en-US" sz="4000" dirty="0"/>
            </a:br>
            <a:r>
              <a:rPr lang="en-AU" altLang="en-US" sz="4000" dirty="0"/>
              <a:t>Live above feeling, </a:t>
            </a:r>
            <a:br>
              <a:rPr lang="en-AU" altLang="en-US" sz="4000" dirty="0"/>
            </a:br>
            <a:r>
              <a:rPr lang="en-AU" altLang="en-US" sz="4000" dirty="0"/>
              <a:t>victory's there;</a:t>
            </a:r>
            <a:br>
              <a:rPr lang="en-AU" altLang="en-US" sz="4000" dirty="0"/>
            </a:br>
            <a:r>
              <a:rPr lang="en-AU" altLang="en-US" sz="4000" dirty="0"/>
              <a:t>Jesus can keep us so near to him</a:t>
            </a:r>
            <a:br>
              <a:rPr lang="en-AU" altLang="en-US" sz="4000" dirty="0"/>
            </a:br>
            <a:r>
              <a:rPr lang="en-AU" altLang="en-US" sz="4000" dirty="0"/>
              <a:t>That nevermore our faith shall grow dim.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F4FACD9-F10D-0211-5072-6995BE07A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8820"/>
            <a:ext cx="9144000" cy="3240360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i="1" dirty="0"/>
            </a:br>
            <a:r>
              <a:rPr lang="en-AU" altLang="en-US" sz="4000" dirty="0"/>
              <a:t>Keep on believing, Jesus is near;</a:t>
            </a:r>
            <a:br>
              <a:rPr lang="en-AU" altLang="en-US" sz="4000" dirty="0"/>
            </a:br>
            <a:r>
              <a:rPr lang="en-AU" altLang="en-US" sz="4000" dirty="0"/>
              <a:t>Keep on believing, </a:t>
            </a:r>
            <a:br>
              <a:rPr lang="en-AU" altLang="en-US" sz="4000" dirty="0"/>
            </a:br>
            <a:r>
              <a:rPr lang="en-AU" altLang="en-US" sz="4000" dirty="0"/>
              <a:t>there's nothing to fear;</a:t>
            </a:r>
            <a:br>
              <a:rPr lang="en-AU" altLang="en-US" sz="4000" dirty="0"/>
            </a:br>
            <a:r>
              <a:rPr lang="en-AU" altLang="en-US" sz="4000" dirty="0"/>
              <a:t>Keep on believing, this is the way;</a:t>
            </a:r>
            <a:br>
              <a:rPr lang="en-AU" altLang="en-US" sz="4000" dirty="0"/>
            </a:br>
            <a:r>
              <a:rPr lang="en-AU" altLang="en-US" sz="4000" dirty="0"/>
              <a:t>Faith in the night as well as the day.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F071DB1-41A7-6818-06A0-382160950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7075"/>
            <a:ext cx="6096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3317967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Lucy Milward Booth-</a:t>
            </a:r>
            <a:r>
              <a:rPr lang="en-US" altLang="en-US" sz="1000" dirty="0" err="1">
                <a:latin typeface="akagi_probook"/>
              </a:rPr>
              <a:t>Hellberg</a:t>
            </a:r>
            <a:endParaRPr lang="en-US" altLang="en-US" sz="10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75818690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367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773. When you feel weakest,  dangers surround, Subtle temptations, troubles abound, Nothing seems hopeful,  nothing seems glad, All is despairing, everything sad:</dc:title>
  <dc:creator>Perth Fortress Salvos</dc:creator>
  <cp:lastModifiedBy>Narelle Wheaton</cp:lastModifiedBy>
  <cp:revision>5</cp:revision>
  <dcterms:created xsi:type="dcterms:W3CDTF">1999-01-14T06:54:14Z</dcterms:created>
  <dcterms:modified xsi:type="dcterms:W3CDTF">2023-08-03T04:57:01Z</dcterms:modified>
</cp:coreProperties>
</file>